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04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BF41-9179-4D3E-B161-BBD5579A2554}" type="datetimeFigureOut">
              <a:rPr lang="it-IT" smtClean="0"/>
              <a:t>07/03/2016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B0BB-97A3-4C47-83B0-96F3A497F4D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00108" y="2000232"/>
            <a:ext cx="45720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Terzo Incontro di Potenziamento </a:t>
            </a:r>
          </a:p>
          <a:p>
            <a:pPr algn="ctr"/>
            <a:r>
              <a:rPr lang="it-IT" sz="2400" b="1" i="1" dirty="0"/>
              <a:t>d</a:t>
            </a:r>
            <a:r>
              <a:rPr lang="it-IT" sz="2400" b="1" i="1" dirty="0" smtClean="0"/>
              <a:t>i </a:t>
            </a:r>
          </a:p>
          <a:p>
            <a:pPr algn="ctr"/>
            <a:r>
              <a:rPr lang="it-IT" sz="2400" b="1" i="1" dirty="0" smtClean="0"/>
              <a:t>Matematica </a:t>
            </a:r>
          </a:p>
          <a:p>
            <a:pPr algn="ctr"/>
            <a:endParaRPr lang="it-IT" sz="2400" b="1" i="1" dirty="0"/>
          </a:p>
          <a:p>
            <a:pPr algn="ctr"/>
            <a:endParaRPr lang="it-IT" sz="2400" b="1" i="1" dirty="0" smtClean="0"/>
          </a:p>
          <a:p>
            <a:pPr algn="ctr"/>
            <a:r>
              <a:rPr lang="it-IT" sz="2400" b="1" i="1" dirty="0" smtClean="0"/>
              <a:t>Classi Terze – Incontri del venerd</a:t>
            </a:r>
            <a:r>
              <a:rPr lang="it-IT" sz="2400" b="1" i="1" dirty="0"/>
              <a:t>ì</a:t>
            </a:r>
          </a:p>
          <a:p>
            <a:pPr algn="ctr"/>
            <a:endParaRPr lang="it-IT" sz="2400" b="1" i="1" dirty="0" smtClean="0"/>
          </a:p>
          <a:p>
            <a:pPr algn="ctr"/>
            <a:endParaRPr lang="it-IT" sz="2400" b="1" i="1" dirty="0"/>
          </a:p>
          <a:p>
            <a:pPr algn="ctr"/>
            <a:endParaRPr lang="it-IT" sz="2400" b="1" i="1" dirty="0" smtClean="0"/>
          </a:p>
          <a:p>
            <a:pPr algn="ctr"/>
            <a:endParaRPr lang="it-IT" sz="2400" b="1" i="1" dirty="0"/>
          </a:p>
          <a:p>
            <a:pPr algn="ctr"/>
            <a:endParaRPr lang="it-IT" sz="2400" b="1" i="1" dirty="0" smtClean="0"/>
          </a:p>
          <a:p>
            <a:pPr algn="ctr"/>
            <a:endParaRPr lang="it-IT" sz="2400" b="1" i="1" dirty="0"/>
          </a:p>
          <a:p>
            <a:pPr algn="ctr"/>
            <a:endParaRPr lang="it-IT" sz="2400" b="1" i="1" dirty="0" smtClean="0"/>
          </a:p>
          <a:p>
            <a:pPr algn="ctr"/>
            <a:endParaRPr lang="it-IT" sz="2400" b="1" i="1" dirty="0" smtClean="0"/>
          </a:p>
          <a:p>
            <a:pPr algn="ctr"/>
            <a:endParaRPr lang="it-IT" sz="2400" b="1" i="1" dirty="0"/>
          </a:p>
          <a:p>
            <a:pPr algn="ctr"/>
            <a:r>
              <a:rPr lang="it-IT" sz="2400" b="1" i="1" dirty="0" smtClean="0"/>
              <a:t>                                  Piazza </a:t>
            </a:r>
            <a:r>
              <a:rPr lang="it-IT" sz="2400" b="1" i="1" dirty="0" err="1" smtClean="0"/>
              <a:t>Ormea</a:t>
            </a:r>
            <a:endParaRPr lang="it-IT" sz="2400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071942" y="2857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Prof. Vincenzo </a:t>
            </a:r>
            <a:r>
              <a:rPr lang="it-IT" b="1" i="1" dirty="0" err="1" smtClean="0"/>
              <a:t>Fucito</a:t>
            </a:r>
            <a:endParaRPr lang="it-IT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596"/>
            <a:ext cx="658018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74" y="5143504"/>
            <a:ext cx="48832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0"/>
            <a:ext cx="6505597" cy="878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00034"/>
            <a:ext cx="6477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8" y="4857752"/>
            <a:ext cx="62976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nzo\Desktop\Screenshot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64" y="1285852"/>
            <a:ext cx="2608463" cy="928694"/>
          </a:xfrm>
          <a:prstGeom prst="rect">
            <a:avLst/>
          </a:prstGeom>
          <a:noFill/>
        </p:spPr>
      </p:pic>
      <p:pic>
        <p:nvPicPr>
          <p:cNvPr id="3075" name="Picture 3" descr="C:\Users\Enzo\Desktop\Screenshot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5857884"/>
            <a:ext cx="6272213" cy="2290763"/>
          </a:xfrm>
          <a:prstGeom prst="rect">
            <a:avLst/>
          </a:prstGeom>
          <a:noFill/>
        </p:spPr>
      </p:pic>
      <p:pic>
        <p:nvPicPr>
          <p:cNvPr id="3076" name="Picture 4" descr="C:\Users\Enzo\Desktop\Screenshot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16"/>
            <a:ext cx="6656387" cy="1487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nzo\Desktop\Screenshot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785786"/>
            <a:ext cx="5857916" cy="714380"/>
          </a:xfrm>
          <a:prstGeom prst="rect">
            <a:avLst/>
          </a:prstGeom>
          <a:noFill/>
        </p:spPr>
      </p:pic>
      <p:pic>
        <p:nvPicPr>
          <p:cNvPr id="4099" name="Picture 3" descr="C:\Users\Enzo\Desktop\Screenshot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1714480"/>
            <a:ext cx="6286545" cy="4316413"/>
          </a:xfrm>
          <a:prstGeom prst="rect">
            <a:avLst/>
          </a:prstGeom>
          <a:noFill/>
        </p:spPr>
      </p:pic>
      <p:pic>
        <p:nvPicPr>
          <p:cNvPr id="4100" name="Picture 4" descr="C:\Users\Enzo\Desktop\Screenshot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6215074"/>
            <a:ext cx="6167477" cy="246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nzo\Desktop\Screenshot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0"/>
            <a:ext cx="6551656" cy="735013"/>
          </a:xfrm>
          <a:prstGeom prst="rect">
            <a:avLst/>
          </a:prstGeom>
          <a:noFill/>
        </p:spPr>
      </p:pic>
      <p:pic>
        <p:nvPicPr>
          <p:cNvPr id="5123" name="Picture 3" descr="C:\Users\Enzo\Desktop\Screenshot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0" y="1785918"/>
            <a:ext cx="6275405" cy="2413020"/>
          </a:xfrm>
          <a:prstGeom prst="rect">
            <a:avLst/>
          </a:prstGeom>
          <a:noFill/>
        </p:spPr>
      </p:pic>
      <p:pic>
        <p:nvPicPr>
          <p:cNvPr id="5124" name="Picture 4" descr="C:\Users\Enzo\Desktop\Screensh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90" y="4429124"/>
            <a:ext cx="6330991" cy="3546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nzo\Desktop\domande INVALSI difficili\area trapezio calcolo letter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90" y="785786"/>
            <a:ext cx="6796110" cy="184785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94" y="3000364"/>
            <a:ext cx="5357813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" y="1214414"/>
            <a:ext cx="6172200" cy="61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16"/>
            <a:ext cx="65627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7385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</Words>
  <Application>Microsoft Office PowerPoint</Application>
  <PresentationFormat>Presentazione su schermo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Enzo</dc:creator>
  <cp:lastModifiedBy>Enzo</cp:lastModifiedBy>
  <cp:revision>3</cp:revision>
  <dcterms:created xsi:type="dcterms:W3CDTF">2016-03-07T20:27:36Z</dcterms:created>
  <dcterms:modified xsi:type="dcterms:W3CDTF">2016-03-07T20:52:40Z</dcterms:modified>
</cp:coreProperties>
</file>